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1.jpg"/>
 <Relationship Id="rId3" Type="http://schemas.openxmlformats.org/officeDocument/2006/relationships/image" Target="../media/logo_ciri2.pn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.jpg"/>
 <Relationship Id="rId3" Type="http://schemas.openxmlformats.org/officeDocument/2006/relationships/image" Target="../media/logo_ciri4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6.jpg"/>
 <Relationship Id="rId3" Type="http://schemas.openxmlformats.org/officeDocument/2006/relationships/image" Target="../media/logo_ciri7.png"/>
 <Relationship Id="rId4" Type="http://schemas.openxmlformats.org/officeDocument/2006/relationships/image" Target="../media/3298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9.jpg"/>
 <Relationship Id="rId3" Type="http://schemas.openxmlformats.org/officeDocument/2006/relationships/image" Target="../media/logo_ciri10.png"/>
 <Relationship Id="rId4" Type="http://schemas.openxmlformats.org/officeDocument/2006/relationships/image" Target="../media/34411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12.jpg"/>
 <Relationship Id="rId3" Type="http://schemas.openxmlformats.org/officeDocument/2006/relationships/image" Target="../media/logo_ciri13.png"/>
 <Relationship Id="rId4" Type="http://schemas.openxmlformats.org/officeDocument/2006/relationships/image" Target="../media/33014.jpg"/>
 <Relationship Id="rId5" Type="http://schemas.openxmlformats.org/officeDocument/2006/relationships/image" Target="../media/33115.jpg"/>
 <Relationship Id="rId6" Type="http://schemas.openxmlformats.org/officeDocument/2006/relationships/image" Target="../media/33216.jpg"/>
 <Relationship Id="rId7" Type="http://schemas.openxmlformats.org/officeDocument/2006/relationships/image" Target="../media/33317.jp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18.jpg"/>
 <Relationship Id="rId3" Type="http://schemas.openxmlformats.org/officeDocument/2006/relationships/image" Target="../media/logo_ciri19.png"/>
 <Relationship Id="rId4" Type="http://schemas.openxmlformats.org/officeDocument/2006/relationships/image" Target="../media/33420.jpg"/>
 <Relationship Id="rId5" Type="http://schemas.openxmlformats.org/officeDocument/2006/relationships/image" Target="../media/33521.jpg"/>
 <Relationship Id="rId6" Type="http://schemas.openxmlformats.org/officeDocument/2006/relationships/image" Target="../media/33622.jpg"/>
 <Relationship Id="rId7" Type="http://schemas.openxmlformats.org/officeDocument/2006/relationships/image" Target="../media/33723.jpg"/>
 <Relationship Id="rId8" Type="http://schemas.openxmlformats.org/officeDocument/2006/relationships/image" Target="../media/33824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5.jpg"/>
 <Relationship Id="rId3" Type="http://schemas.openxmlformats.org/officeDocument/2006/relationships/image" Target="../media/logo_ciri26.png"/>
 <Relationship Id="rId4" Type="http://schemas.openxmlformats.org/officeDocument/2006/relationships/image" Target="../media/33927.jp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28.jpg"/>
 <Relationship Id="rId3" Type="http://schemas.openxmlformats.org/officeDocument/2006/relationships/image" Target="../media/logo_ciri29.png"/>
 <Relationship Id="rId4" Type="http://schemas.openxmlformats.org/officeDocument/2006/relationships/image" Target="../media/34530.jpg"/>
 <Relationship Id="rId5" Type="http://schemas.openxmlformats.org/officeDocument/2006/relationships/image" Target="../media/34631.jpg"/>
 <Relationship Id="rId6" Type="http://schemas.openxmlformats.org/officeDocument/2006/relationships/image" Target="../media/34832.jp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movistar33.jpg"/>
 <Relationship Id="rId3" Type="http://schemas.openxmlformats.org/officeDocument/2006/relationships/image" Target="../media/logo_ciri34.png"/>
 <Relationship Id="rId4" Type="http://schemas.openxmlformats.org/officeDocument/2006/relationships/image" Target="../media/34035.jpg"/>
 <Relationship Id="rId5" Type="http://schemas.openxmlformats.org/officeDocument/2006/relationships/image" Target="../media/34236.jpg"/>
 <Relationship Id="rId6" Type="http://schemas.openxmlformats.org/officeDocument/2006/relationships/image" Target="../media/34337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61925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200" u="none">
                <a:solidFill>
                  <a:srgbClr val="000000"/>
                </a:solidFill>
                <a:latin typeface="Calibri"/>
              </a:rPr>
              <a:t><![CDATA[Informe Solicitud de Mantencion de Muebles]]></a:t>
            </a:r>
          </a:p>
        </p:txBody>
      </p:sp>
      <p:sp>
        <p:nvSpPr>
          <p:cNvPr id="4" name=""/>
          <p:cNvSpPr txBox="1"/>
          <p:nvPr/>
        </p:nvSpPr>
        <p:spPr>
          <a:xfrm rot="0">
            <a:off x="1143000" y="1143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600" u="none">
                <a:solidFill>
                  <a:srgbClr val="000000"/>
                </a:solidFill>
                <a:latin typeface="Calibri"/>
              </a:rPr>
              <a:t><![CDATA[Folio: R0000122]]>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1143000" y="1333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Punto: AVDA. AMÉRICO VESPUCIO 1501 RIPLEY TOLTÉN]]>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1143000" y="1714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Canal: GENERICO]]>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1143000" y="1905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Distribuidor: ROYM]]>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1143000" y="2095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Ingreso: 27-11-2014]]>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1143000" y="2286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Fecha Ejecución: 27-11-2014]]>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1143000" y="2476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<![CDATA[Solicitante: Persona Prueba]]></a:t>
            </a:r>
          </a:p>
        </p:txBody>
      </p:sp>
      <p:sp>
        <p:nvSpPr>
          <p:cNvPr id="11" name=""/>
          <p:cNvSpPr txBox="1"/>
          <p:nvPr/>
        </p:nvSpPr>
        <p:spPr>
          <a:xfrm rot="0">
            <a:off x="1143000" y="28575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1400" u="none">
                <a:solidFill>
                  <a:srgbClr val="000000"/>
                </a:solidFill>
                <a:latin typeface="Calibri"/>
              </a:rPr>
              <a:t><![CDATA[Notas:]]></a:t>
            </a:r>
          </a:p>
        </p:txBody>
      </p:sp>
      <p:sp>
        <p:nvSpPr>
          <p:cNvPr id="12" name=""/>
          <p:cNvSpPr txBox="1"/>
          <p:nvPr/>
        </p:nvSpPr>
        <p:spPr>
          <a:xfrm rot="0">
            <a:off x="1143000" y="304800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2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1143000" y="6667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0" marR="0" indent="0" lvl="0"/>
            <a:r>
              <a:rPr b="true" i="false" strike="noStrike" sz="2000" u="none">
                <a:solidFill>
                  <a:srgbClr val="000000"/>
                </a:solidFill>
                <a:latin typeface="Calibri"/>
              </a:rPr>
              <a:t><![CDATA[Presupuesto]]></a:t>
            </a:r>
          </a:p>
        </p:txBody>
      </p:sp>
      <p:graphicFrame>
        <p:nvGraphicFramePr>
          <p:cNvPr id="4" name="" descr=""/>
          <p:cNvGraphicFramePr>
            <a:graphicFrameLocks noGrp="1"/>
          </p:cNvGraphicFramePr>
          <p:nvPr/>
        </p:nvGraphicFramePr>
        <p:xfrm>
          <a:off x="1143000" y="1143000"/>
          <a:ext cx="6667500" cy="1905000"/>
        </p:xfrm>
        <a:graphic>
          <a:graphicData uri="http://schemas.openxmlformats.org/drawingml/2006/table">
            <a:tbl>
              <a:tblPr firstRow="1" bandRow="1"/>
              <a:tblGrid>
                <a:gridCol w="3810000"/>
                <a:gridCol w="1143000"/>
                <a:gridCol w="171450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Ite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Cantidad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true" i="false" strike="noStrike" sz="1400" u="none">
                          <a:solidFill>
                            <a:srgbClr val="000000"/>
                          </a:solidFill>
                          <a:latin typeface="Calibri"/>
                        </a:rPr>
                        <a:t><![CDATA[Mont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REPARACIÓN DE CHAPAS MÓDULOS CHAPA CAJON / CHAPA VITRINA SIMPLE 22MM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532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NCHAPE POR MT 2 ALMA BLANCA DE 3MM ESPESOR 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2438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ESON 2011 EMBELLECEDOR TAPA ALUMINO  19 X 8MM REDONDA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9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Mano de Obra MESON 201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3012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Total:]]>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 wrap="square" rtlCol="0">
                      <a:spAutoFit/>
                    </a:bodyPr>
                    <a:lstStyle/>
                    <a:p>
                      <a:pPr algn="r" fontAlgn="base" marL="0" marR="0" indent="0" lvl="0"/>
                      <a:r>
                        <a:rPr b="tru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8949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9250" y="1143000"/>
            <a:ext cx="63531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REPARACIÓN DE CHAPAS MÓDULOS CHAPA CAJON / CHAPA VITRINA SIMPLE 22MM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REPARACIÓN DE CHAPAS MÓDULOS &lt;i&gt;CHAPA CAJON / CHAPA VITRINA SIMPLE 22MM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9250" y="1143000"/>
            <a:ext cx="35718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7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0" y="3048000"/>
            <a:ext cx="1905000" cy="1428750"/>
          </a:xfrm>
          <a:prstGeom prst="rect">
            <a:avLst/>
          </a:prstGeom>
        </p:spPr>
      </p:pic>
      <p:pic>
        <p:nvPicPr>
          <p:cNvPr id="8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0" y="1143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NCHAPE POR MT 2 ALMA BLANCA DE 3MM ESPESOR  Despu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076325" cy="1428750"/>
          </a:xfrm>
          <a:prstGeom prst="rect">
            <a:avLst/>
          </a:prstGeom>
        </p:spPr>
      </p:pic>
      <p:pic>
        <p:nvPicPr>
          <p:cNvPr id="5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NCHAPE POR MT 2 &lt;i&gt;ALMA BLANCA DE 3MM ESPESOR &lt;/i&gt; Despues" descr="Foto Despu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07632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"/>
          <p:cNvSpPr txBox="1"/>
          <p:nvPr/>
        </p:nvSpPr>
        <p:spPr>
          <a:xfrm rot="0">
            <a:off x="1619250" y="476250"/>
            <a:ext cx="5715000" cy="2857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1600" u="none">
                <a:solidFill>
                  <a:srgbClr val="000000"/>
                </a:solidFill>
                <a:latin typeface="Calibri"/>
              </a:rPr>
              <a:t><![CDATA[MESON 2011 EMBELLECEDOR TAPA ALUMINO  19 X 8MM REDONDA Antes]]></a:t>
            </a:r>
          </a:p>
        </p:txBody>
      </p:sp>
      <p:pic>
        <p:nvPicPr>
          <p:cNvPr id="2" name="Movistar" descr="Logo Movist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43750" y="95250"/>
            <a:ext cx="1990725" cy="762000"/>
          </a:xfrm>
          <a:prstGeom prst="rect">
            <a:avLst/>
          </a:prstGeom>
        </p:spPr>
      </p:pic>
      <p:pic>
        <p:nvPicPr>
          <p:cNvPr id="3" name="Cirigliano" descr="Logo Ciriglian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6191250"/>
            <a:ext cx="1733550" cy="571500"/>
          </a:xfrm>
          <a:prstGeom prst="rect">
            <a:avLst/>
          </a:prstGeom>
        </p:spPr>
      </p:pic>
      <p:pic>
        <p:nvPicPr>
          <p:cNvPr id="4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143000"/>
            <a:ext cx="1905000" cy="1428750"/>
          </a:xfrm>
          <a:prstGeom prst="rect">
            <a:avLst/>
          </a:prstGeom>
        </p:spPr>
      </p:pic>
      <p:pic>
        <p:nvPicPr>
          <p:cNvPr id="5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1143000"/>
            <a:ext cx="1076325" cy="1428750"/>
          </a:xfrm>
          <a:prstGeom prst="rect">
            <a:avLst/>
          </a:prstGeom>
        </p:spPr>
      </p:pic>
      <p:pic>
        <p:nvPicPr>
          <p:cNvPr id="6" name="MESON 2011 EMBELLECEDOR &lt;i&gt;TAPA ALUMINO  19 X 8MM REDONDA&lt;/i&gt; Antes" descr="Foto Ant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3048000"/>
            <a:ext cx="1905000" cy="1428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Cirigliano</dc:creator>
  <cp:lastModifiedBy>Cirigliano</cp:lastModifiedBy>
  <dcterms:created xsi:type="dcterms:W3CDTF">2014-12-10T21:41:15Z</dcterms:created>
  <dcterms:modified xsi:type="dcterms:W3CDTF">2014-12-10T21:41:15Z</dcterms:modified>
  <dc:title>AVDA. AMÉRICO VESPUCIO 1501 RIPLEY 2014-11-27</dc:title>
  <dc:description>Informe Visita</dc:description>
  <dc:subject>Informe Visita</dc:subject>
  <cp:keywords>cirigliano visita movistar mantencion</cp:keywords>
  <cp:category/>
</cp:coreProperties>
</file>